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4EFDE-F292-D395-0A40-6EA6773C2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C70B2-D92C-F963-FE74-4B415344A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3CFA7-0C4B-2CD9-3CE0-A375D62AD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5E881-387C-76BC-DA90-38ADD641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87FB0-1DA8-D3C3-A533-3F23778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65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8213-0944-8051-6F7B-995FBB182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B7610-76DD-ADE9-C7EA-8C0C6CA01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5FC4D-340B-4D00-0CC8-EA623AA77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8E4A-E713-9D17-383A-13F348018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44A8A-F67D-8D4D-FAFD-A4765FAE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8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A5253F-9641-24B5-F367-FFB57792B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64B76F-7D2B-E622-B987-3F3BD65B1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FF1B6-19ED-838A-66B0-259B6802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40683-EA61-507C-461E-0ADB19F20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B9254-05C1-B6DB-296E-C6B0E94F8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F1F35-CED7-5D52-CEFC-BB3F99BF5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9EC4-F128-D389-3DD1-E42357A50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4345D-C003-7EE7-A207-50454BDCB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5C7A7-76E9-0A8D-581C-A8D4691EA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672AA-8DFF-FCB1-60BE-ED6E9FEA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9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CBC13-AEC3-4926-4EF0-AD5A224C3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0B248-32DD-10E0-0C63-42099BFBB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A9FEE-38FC-33D4-BFAF-F57ECB518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A27EE-6674-FD14-57D4-B1FCFCD23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C7E30-4059-7B15-5F5B-F63E4170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8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9623F-BA52-EBBA-9C23-97AE5E462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04CA8-F57C-D2D9-6DC8-448F008E9D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77213-918D-4BE5-4115-F21398BBC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C1940-2508-8C78-5365-EC797D411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81053-68AF-8795-0F86-AD16FA94E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186B-AD96-CCA9-9B9D-12CBBA78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8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78D34-F991-EE28-5FC2-F403CE8DF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528C3-DF9D-862C-2BD6-99BDE5AC7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F77D0-9889-17A4-69B7-C9EEC8AFB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99F3DA-34D1-2BBA-6237-6A81ADE9C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568B36-78E4-8C54-A6CA-D8262EC80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F4084-0AC2-1755-EF1C-0F9EF1AE6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CC4497-D9A4-DA07-C8C8-050D51B3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6CF141-37DF-4501-F92A-28AA219C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6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714E-68A0-47A8-E22A-61DEB674A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6143C2-A3EE-DE52-FCC0-2252CF46A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0890FB-1186-8B6E-8A72-04178A14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B05197-9BDC-5BEB-755F-016CB21AB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3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275593-85A6-33E7-8A34-ECB9F36E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32EEB-67BC-7EB7-C205-6F1CF5C3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2D014-2463-D9BB-F890-9C7E9665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85590-160B-592D-7537-D77E662DE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AA50A-F968-E93B-3B01-7E684EF11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79867-34E4-5B59-1572-92ADF450B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0B482-C0E5-3B83-E4E2-4EC8132D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08CC6-BCB0-FC28-00EA-CBCDE5BE3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C6F94-803E-F59A-6068-96484613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9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E1E9-70E0-F225-2305-7C233572E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D2D757-2A24-BFB4-4A03-B100FD69AD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F5F65-8988-7A5C-2071-B79A8363B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DF938-75D4-349D-761E-5D1EBCA5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DDC0D-E2DB-0FEB-1DC9-5D587B8C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F5162-D218-73BB-3301-AA8429BD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3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EBF55C-E31C-6751-0407-1883BE779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6E51B-D499-975F-C7C8-6CB7090FE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3F26F-BAE9-E9A1-6DD9-713AAF523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3FAAD-F120-4431-A80A-C646AFDCD564}" type="datetimeFigureOut">
              <a:rPr lang="en-US" smtClean="0"/>
              <a:t>29-Aug-24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7136F-2B73-03E5-1B3B-A891FAD32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BB707-BA70-7934-4C5D-EFC817C51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DA0D-2D42-4245-B36D-37FA1E395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7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EA57819-B550-EA97-598E-EE52427754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92" y="543056"/>
            <a:ext cx="11187015" cy="577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54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luxe voyage</dc:creator>
  <cp:lastModifiedBy>luxe voyage</cp:lastModifiedBy>
  <cp:revision>1</cp:revision>
  <dcterms:created xsi:type="dcterms:W3CDTF">2024-08-29T11:29:28Z</dcterms:created>
  <dcterms:modified xsi:type="dcterms:W3CDTF">2024-08-29T11:29:42Z</dcterms:modified>
</cp:coreProperties>
</file>