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4C8DB-61C4-B0F2-3A12-B12DC010F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E5B3B-95FA-F27E-E4FC-EE487E1D9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B3017-A227-4C33-9C4A-2A40919A0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FE72A-1F4E-0EF8-AEFD-488C71E93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9F829-550B-7E86-B205-0FBBD1DC4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3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5F1E7-BFDB-EE14-F159-3FD6A3BB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85E597-DAFA-B7D3-A742-6575BA2C7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61653-9FE3-273A-4979-1E4985EF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2F268-BC4A-1F89-0D2B-4837A3E8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18F96-75BF-189D-D926-1DA768BA4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4F2B65-4CBD-E5E5-6E46-BA55EC33A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1511D-FDE9-E175-7107-41AF7B36A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FE86E-3898-4CB1-CFAC-FA25B48DF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DE250-C842-5E58-DA63-207FE0E3B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3DB2D-85F3-D2A3-1413-CBCF4A98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7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B678-B99F-90E3-890E-10E472F5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22B43-7B5D-B910-34ED-47A4E7E03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36E8-CFE4-7441-A0CA-A485872CB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5A050-B627-F1F1-D8E9-D62F303BA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048B4-0E17-3B02-F8D4-EC76E391E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0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17CC3-8E45-F8D0-9850-3D0BFF3D9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19633-3B07-A0A8-918E-AEE822DF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44FD4-4A24-D1A7-2BCC-79AD6F2A2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E69D0-D542-E610-225A-106EA769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D580C-D241-9BB5-523E-928BDE2BB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1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CDF57-F45B-96C0-A597-00CD56A0F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E8D4-1F39-D3AC-EEB1-B04099F474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8810B-C378-B1B8-E4BC-4062B8ECD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E5970-61D5-47AA-DC1C-E6B94CFA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969D0-419C-0541-B441-197C19ECF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9B8E69-7015-62C2-DE42-34352FEF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4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BC67C-150B-BA63-710A-444C929AB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B1AA5-7695-AA3E-C4F7-E05A3CA1C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70FA4-F900-AC4B-1CED-19086468F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18868-54B9-18A8-DBC0-6A5727D81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7543D-2257-DBB5-FC9B-52841E64CD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2AD613-A868-3E59-F7D2-06265076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37A2C4-1418-FB15-B15B-6EA278AC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545FA0-82A1-A2D9-7C60-E194C36AE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2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29A36-5E82-7E27-B3DA-5DF7509A9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E7DC-23EA-4142-8527-80CC6BAA1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034B7-093D-AB1A-4B48-D7483DB46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ACC9A-E211-F63A-635D-D64FFF00C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2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A354E0-E861-7EB2-089E-0EA7218F7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77AA80-46F5-7FE7-BC0E-5BFFF90CB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B96BC-3350-0996-00B3-410EDDAD8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0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2960A-C90D-8DDA-30B2-7916A341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4ECAE-83D1-EA8A-EC65-FEE1A7776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64329-9600-D7B8-42F4-ED4D72C58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FDA59-47DE-3DD8-2FA4-09BCBB96D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69710-1A67-DA43-8A9B-9B646973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58FE8B-DE32-1CD0-7156-D0966B4E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4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4FD56-B532-BCFF-1599-141841652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66A406-A62A-19A7-BF93-878212E208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F6E5F-C973-2AD6-4AD4-5809D65C6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4E39B-A921-A5B1-E5CC-84FA3952C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33074B-423C-6E52-5BB0-8EFC6561D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2C3B1-57E1-2FE5-59E5-A6C5AD3D8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1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E1F45C-72A1-494C-F480-1AA04AED8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92882-2E04-6554-EBF6-6D2F4CF2D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906EA-D23A-EE75-1EAC-8819DDA300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FCAD0-C69E-4293-B51A-AE417B009D66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D3DD3-0BDB-E444-4B94-5122CDAF5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73747-23A9-9BA8-A1B5-0A68F6B83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7AA1C-8FC3-4E66-9B19-011A7E675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0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4D5BB9D-4C13-8C8A-1F76-109A8FAB4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93" y="435077"/>
            <a:ext cx="11720813" cy="598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19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luxe voyage</dc:creator>
  <cp:lastModifiedBy>luxe voyage</cp:lastModifiedBy>
  <cp:revision>1</cp:revision>
  <dcterms:created xsi:type="dcterms:W3CDTF">2024-08-29T11:27:42Z</dcterms:created>
  <dcterms:modified xsi:type="dcterms:W3CDTF">2024-08-29T11:28:34Z</dcterms:modified>
</cp:coreProperties>
</file>